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34" r:id="rId2"/>
    <p:sldId id="435" r:id="rId3"/>
    <p:sldId id="406" r:id="rId4"/>
    <p:sldId id="430" r:id="rId5"/>
    <p:sldId id="408" r:id="rId6"/>
    <p:sldId id="412" r:id="rId7"/>
    <p:sldId id="413" r:id="rId8"/>
    <p:sldId id="415" r:id="rId9"/>
    <p:sldId id="416" r:id="rId10"/>
    <p:sldId id="431" r:id="rId11"/>
    <p:sldId id="432" r:id="rId12"/>
    <p:sldId id="43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66FF99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9\48%20Track%2048.wma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8 Track 4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685800"/>
            <a:ext cx="81534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1066800"/>
            <a:ext cx="6934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mb¯nÂ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Úm</a:t>
            </a:r>
            <a:r>
              <a:rPr lang="en-US" sz="3000" b="1" dirty="0">
                <a:latin typeface="ML-Aathira" pitchFamily="82" charset="0"/>
              </a:rPr>
              <a:t>\¯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ssZha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pP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oXnbnÂ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Cutimsbt¸mse</a:t>
            </a:r>
            <a:r>
              <a:rPr lang="en-US" sz="3000" b="1" dirty="0">
                <a:latin typeface="ML-Aathira" pitchFamily="82" charset="0"/>
              </a:rPr>
              <a:t> \mw </a:t>
            </a:r>
            <a:r>
              <a:rPr lang="en-US" sz="3000" b="1" dirty="0" err="1">
                <a:latin typeface="ML-Aathira" pitchFamily="82" charset="0"/>
              </a:rPr>
              <a:t>hfÀ¶ntSWw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</a:t>
            </a:r>
            <a:r>
              <a:rPr lang="en-US" sz="3000" b="1" dirty="0" err="1">
                <a:latin typeface="ML-Aathira" pitchFamily="82" charset="0"/>
              </a:rPr>
              <a:t>ItfXpta</a:t>
            </a:r>
            <a:r>
              <a:rPr lang="en-US" sz="3000" b="1" dirty="0">
                <a:latin typeface="ML-Aathira" pitchFamily="82" charset="0"/>
              </a:rPr>
              <a:t> \¶</a:t>
            </a:r>
            <a:r>
              <a:rPr lang="en-US" sz="3000" b="1" dirty="0" err="1">
                <a:latin typeface="ML-Aathira" pitchFamily="82" charset="0"/>
              </a:rPr>
              <a:t>mbv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men¨p</a:t>
            </a:r>
            <a:r>
              <a:rPr lang="en-US" sz="3000" b="1" dirty="0">
                <a:latin typeface="ML-Aathira" pitchFamily="82" charset="0"/>
              </a:rPr>
              <a:t> \mw</a:t>
            </a:r>
          </a:p>
          <a:p>
            <a:r>
              <a:rPr lang="en-US" sz="3000" b="1" dirty="0" err="1">
                <a:latin typeface="ML-Aathira" pitchFamily="82" charset="0"/>
              </a:rPr>
              <a:t>ssZhoIPoh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hfÀ¶ntSWw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06105"/>
            <a:ext cx="7315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a\x]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mTam¡pI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Xncpk`bpsS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]\IÄ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76884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nb-a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]men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Cutim-sb-t¸mse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Rm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]-\-I-f-\p-k-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cn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Pohn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¡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pw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4098" name="Picture 2" descr="D:\web photo\photo 2013\rule-h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90548"/>
            <a:ext cx="2362200" cy="293385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1752600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]-\-IÄ ]men¨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" name="Picture 2" descr="E:\NEW POWER POINT 2013\class 3 bit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533400"/>
            <a:ext cx="5346700" cy="1195387"/>
          </a:xfrm>
          <a:prstGeom prst="rect">
            <a:avLst/>
          </a:prstGeom>
          <a:noFill/>
        </p:spPr>
      </p:pic>
      <p:pic>
        <p:nvPicPr>
          <p:cNvPr id="1027" name="Picture 3" descr="D:\web photo\photo 2013\holy-family.jpg"/>
          <p:cNvPicPr>
            <a:picLocks noChangeAspect="1" noChangeArrowheads="1"/>
          </p:cNvPicPr>
          <p:nvPr/>
        </p:nvPicPr>
        <p:blipFill>
          <a:blip r:embed="rId3"/>
          <a:srcRect l="3209" t="7017" r="3719" b="7018"/>
          <a:stretch>
            <a:fillRect/>
          </a:stretch>
        </p:blipFill>
        <p:spPr bwMode="auto">
          <a:xfrm>
            <a:off x="0" y="2995448"/>
            <a:ext cx="9144000" cy="386255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5334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blqZ_me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FÃm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Imcy§fnepw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ssZhIev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]\]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men¨psIm­mWv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Pohn¨ncp¶Xv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2050" name="Picture 2" descr="D:\web photo\photo 2013\304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028" y="1905000"/>
            <a:ext cx="7925372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Documents and Settings\Administrator\My Documents\My Pictures\untitled folder\h.family\sjg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7543"/>
            <a:ext cx="3581400" cy="4604657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4038600" y="4572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Úm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\¯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nepw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mb¯nepw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ssZh¯nsâbpw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pjycpsSbpw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oXnbnÂ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hfÀ¶ph¶p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eq¡m</a:t>
            </a:r>
            <a:r>
              <a:rPr lang="en-US" sz="3000" dirty="0">
                <a:latin typeface="ML-Aathira" pitchFamily="82" charset="0"/>
              </a:rPr>
              <a:t> 2:52).</a:t>
            </a:r>
            <a:endParaRPr lang="en-US" sz="3000" b="1" dirty="0">
              <a:latin typeface="ML-Aathir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8956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Cutim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Úm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\¯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nÂ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hfÀ¶p</a:t>
            </a:r>
            <a:endParaRPr lang="en-US" sz="3000" dirty="0">
              <a:solidFill>
                <a:srgbClr val="00B0F0"/>
              </a:solidFill>
              <a:latin typeface="ML-Aathira" pitchFamily="82" charset="0"/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dirty="0" err="1">
                <a:solidFill>
                  <a:srgbClr val="FF00FF"/>
                </a:solidFill>
                <a:latin typeface="ML-Aathira" pitchFamily="82" charset="0"/>
              </a:rPr>
              <a:t>mb¯nÂ</a:t>
            </a:r>
            <a:r>
              <a:rPr lang="en-US" sz="3000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ML-Aathira" pitchFamily="82" charset="0"/>
              </a:rPr>
              <a:t>hfÀ¶p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Cutim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ssZh¯nsâ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 {]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oXnbnÂhfÀ¶p</a:t>
            </a:r>
            <a:endParaRPr lang="en-US" sz="3000" dirty="0">
              <a:solidFill>
                <a:srgbClr val="00B0F0"/>
              </a:solidFill>
              <a:latin typeface="ML-Aathira" pitchFamily="82" charset="0"/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dirty="0">
                <a:solidFill>
                  <a:srgbClr val="FF00FF"/>
                </a:solidFill>
                <a:latin typeface="ML-Aathira" pitchFamily="82" charset="0"/>
              </a:rPr>
              <a:t> a\</a:t>
            </a:r>
            <a:r>
              <a:rPr lang="en-US" sz="3000" dirty="0" err="1">
                <a:solidFill>
                  <a:srgbClr val="FF00FF"/>
                </a:solidFill>
                <a:latin typeface="ML-Aathira" pitchFamily="82" charset="0"/>
              </a:rPr>
              <a:t>pjycpsS</a:t>
            </a:r>
            <a:r>
              <a:rPr lang="en-US" sz="3000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dirty="0" err="1">
                <a:solidFill>
                  <a:srgbClr val="FF00FF"/>
                </a:solidFill>
                <a:latin typeface="ML-Aathira" pitchFamily="82" charset="0"/>
              </a:rPr>
              <a:t>oXnbnÂ</a:t>
            </a:r>
            <a:r>
              <a:rPr lang="en-US" sz="3000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ML-Aathira" pitchFamily="82" charset="0"/>
              </a:rPr>
              <a:t>hfÀ¶p</a:t>
            </a:r>
            <a:r>
              <a:rPr lang="en-US" sz="3000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81000" y="619065"/>
            <a:ext cx="8382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Xncp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-k-`-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bpsS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]-\-I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Ä 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©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v</a:t>
            </a:r>
            <a:endParaRPr kumimoji="0" lang="en-US" sz="4500" b="1" i="0" u="none" strike="noStrike" normalizeH="0" baseline="0" dirty="0">
              <a:solidFill>
                <a:srgbClr val="FF0000"/>
              </a:solidFill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FF0000"/>
              </a:solidFill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	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Rmb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-dm-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gvN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-I-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fnepw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IS-s¸«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Xncp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-\m-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fp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-I-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fnepw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apgp-h³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IpÀ_m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	\-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bnÂ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]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¦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p-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sImÅWw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 B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Znh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-k</a:t>
            </a:r>
            <a:r>
              <a:rPr lang="en-US" sz="2800" dirty="0">
                <a:latin typeface="ML-Aathira" pitchFamily="82" charset="0"/>
              </a:rPr>
              <a:t>§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fnÂ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hne</a:t>
            </a:r>
            <a:r>
              <a:rPr lang="en-US" sz="2800" dirty="0" err="1">
                <a:latin typeface="ML-Aathira" pitchFamily="82" charset="0"/>
              </a:rPr>
              <a:t>¡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¸«the-I</a:t>
            </a:r>
            <a:r>
              <a:rPr lang="en-US" sz="2800" dirty="0">
                <a:latin typeface="ML-Aathira" pitchFamily="82" charset="0"/>
              </a:rPr>
              <a:t>Ä 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	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sN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¿-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cpXv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lang="en-US" sz="2800" dirty="0"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	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B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­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n-sem-cn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¡-se-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¦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nepw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Ip¼-km-cn¡bpw s]k-lm-</a:t>
            </a:r>
            <a:r>
              <a:rPr lang="en-US" sz="2800" dirty="0">
                <a:latin typeface="ML-Aathira" pitchFamily="82" charset="0"/>
              </a:rPr>
              <a:t>¡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m-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e¯v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	]cn-ip²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IpÀºm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\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2800" dirty="0">
                <a:latin typeface="ML-Aathira" pitchFamily="82" charset="0"/>
              </a:rPr>
              <a:t>¡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p-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Ibpw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thWw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	\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nÝ-bn</a:t>
            </a:r>
            <a:r>
              <a:rPr lang="en-US" sz="2800" dirty="0" err="1">
                <a:latin typeface="ML-Aathira" pitchFamily="82" charset="0"/>
              </a:rPr>
              <a:t>¡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¸«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Znh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-k</a:t>
            </a:r>
            <a:r>
              <a:rPr lang="en-US" sz="2800" dirty="0">
                <a:latin typeface="ML-Aathira" pitchFamily="82" charset="0"/>
              </a:rPr>
              <a:t>§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fnÂ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D]-h-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kn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-¡p-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Ibpw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hne</a:t>
            </a:r>
            <a:r>
              <a:rPr lang="en-US" sz="2800" dirty="0" err="1">
                <a:latin typeface="ML-Aathira" pitchFamily="82" charset="0"/>
              </a:rPr>
              <a:t>¡s</a:t>
            </a:r>
            <a:r>
              <a:rPr lang="en-US" sz="2800" dirty="0">
                <a:latin typeface="ML-Aathira" pitchFamily="82" charset="0"/>
              </a:rPr>
              <a:t>¸« 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`£-	W-km-[-\-</a:t>
            </a:r>
            <a:r>
              <a:rPr lang="en-US" sz="2800" dirty="0">
                <a:latin typeface="ML-Aathira" pitchFamily="82" charset="0"/>
              </a:rPr>
              <a:t>§</a:t>
            </a:r>
            <a:r>
              <a:rPr lang="en-US" sz="2800" dirty="0" err="1">
                <a:latin typeface="ML-Aathira" pitchFamily="82" charset="0"/>
              </a:rPr>
              <a:t>Ä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hÀÖn</a:t>
            </a:r>
            <a:r>
              <a:rPr lang="en-US" sz="2800" dirty="0">
                <a:latin typeface="ML-Aathira" pitchFamily="82" charset="0"/>
              </a:rPr>
              <a:t>¡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pIbpw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8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thWw</a:t>
            </a:r>
            <a:r>
              <a:rPr kumimoji="0" lang="en-US" sz="28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	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hne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2800" dirty="0">
                <a:latin typeface="ML-Aathira" pitchFamily="82" charset="0"/>
              </a:rPr>
              <a:t>¡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s¸«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Ime¯v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hnhmlw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BtLm-jn</a:t>
            </a:r>
            <a:r>
              <a:rPr lang="en-US" sz="2800" dirty="0" err="1">
                <a:latin typeface="ML-Aathira" pitchFamily="82" charset="0"/>
              </a:rPr>
              <a:t>¡p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-Itbm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Xncp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-k`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hne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 	</a:t>
            </a:r>
            <a:r>
              <a:rPr lang="en-US" sz="2800" dirty="0">
                <a:latin typeface="ML-Aathira" pitchFamily="82" charset="0"/>
              </a:rPr>
              <a:t>¡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n-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cn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2800" dirty="0">
                <a:latin typeface="ML-Aathira" pitchFamily="82" charset="0"/>
              </a:rPr>
              <a:t>¡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p¶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Bfp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-I-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fp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ambn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hnhmlw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S</a:t>
            </a:r>
            <a:r>
              <a:rPr lang="en-US" sz="2800" dirty="0" err="1">
                <a:latin typeface="ML-Aathira" pitchFamily="82" charset="0"/>
              </a:rPr>
              <a:t>¯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p-Itbm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sN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¿-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cpXv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</a:p>
          <a:p>
            <a:pPr indent="360363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	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ssZhm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-e-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b</a:t>
            </a:r>
            <a:r>
              <a:rPr lang="en-US" sz="2800" dirty="0" err="1">
                <a:latin typeface="ML-Aathira" pitchFamily="82" charset="0"/>
              </a:rPr>
              <a:t>¯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\pw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ssZh-ip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-{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iq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-j-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IÀ</a:t>
            </a:r>
            <a:r>
              <a:rPr lang="en-US" sz="2800" dirty="0" err="1">
                <a:latin typeface="ML-Aathira" pitchFamily="82" charset="0"/>
              </a:rPr>
              <a:t>¡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pw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sshZn-Im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-[y-£³ 	\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nÝ-bn</a:t>
            </a:r>
            <a:r>
              <a:rPr lang="en-US" sz="2800" dirty="0" err="1">
                <a:latin typeface="ML-Aathira" pitchFamily="82" charset="0"/>
              </a:rPr>
              <a:t>¨n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«pÅ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]X-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hm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chpw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aäv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Hml-cn-Ifpw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2800" dirty="0" err="1">
                <a:latin typeface="ML-Aathira" pitchFamily="82" charset="0"/>
                <a:ea typeface="Calibri" pitchFamily="34" charset="0"/>
                <a:cs typeface="ML-Revathi" charset="0"/>
              </a:rPr>
              <a:t>sImSp¡Ww</a:t>
            </a:r>
            <a:r>
              <a:rPr lang="en-US" sz="280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i="0" u="none" strike="noStrike" normalizeH="0" baseline="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609600" y="650096"/>
            <a:ext cx="78486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IS-s¸« </a:t>
            </a:r>
            <a:r>
              <a:rPr kumimoji="0" lang="en-US" sz="4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Xncp</a:t>
            </a:r>
            <a:r>
              <a:rPr kumimoji="0" lang="en-US" sz="4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-\m-</a:t>
            </a:r>
            <a:r>
              <a:rPr kumimoji="0" lang="en-US" sz="4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fp</a:t>
            </a:r>
            <a:r>
              <a:rPr kumimoji="0" lang="en-US" sz="4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-IÄ</a:t>
            </a:r>
            <a:endParaRPr kumimoji="0" lang="en-US" sz="4000" b="1" i="0" u="none" strike="noStrike" normalizeH="0" baseline="0" dirty="0">
              <a:solidFill>
                <a:srgbClr val="FF00FF"/>
              </a:solidFill>
              <a:latin typeface="ML-Aathira" pitchFamily="82" charset="0"/>
            </a:endParaRPr>
          </a:p>
          <a:p>
            <a:pPr marL="0" marR="0" lvl="0" indent="360363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ZpIvdm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\ 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(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Pqsse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3)</a:t>
            </a:r>
            <a:endParaRPr kumimoji="0" lang="en-US" sz="3000" i="0" u="none" strike="noStrike" normalizeH="0" baseline="0" dirty="0">
              <a:latin typeface="ML-Aathira" pitchFamily="82" charset="0"/>
            </a:endParaRPr>
          </a:p>
          <a:p>
            <a:pPr marL="0" marR="0" lvl="0" indent="360363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amXm-hnsâ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kzÀ¤m-tcm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-]-W-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Xn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-cp-\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mÄ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(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HmKÌv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15)</a:t>
            </a:r>
            <a:endParaRPr kumimoji="0" lang="en-US" sz="3000" i="0" u="none" strike="noStrike" normalizeH="0" baseline="0" dirty="0">
              <a:latin typeface="ML-Aathira" pitchFamily="82" charset="0"/>
            </a:endParaRPr>
          </a:p>
          <a:p>
            <a:pPr marL="0" marR="0" lvl="0" indent="360363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{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InkvXp-aÊv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(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Unkw-_À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25)</a:t>
            </a:r>
            <a:endParaRPr kumimoji="0" lang="en-US" sz="3000" i="0" u="none" strike="noStrike" normalizeH="0" baseline="0" dirty="0">
              <a:latin typeface="ML-Aathira" pitchFamily="82" charset="0"/>
            </a:endParaRPr>
          </a:p>
          <a:p>
            <a:pPr lvl="0" indent="360363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amwk-hÀP</a:t>
            </a:r>
            <a:r>
              <a:rPr kumimoji="0" lang="en-US" sz="4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 Zn\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4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Ä</a:t>
            </a:r>
            <a:endParaRPr kumimoji="0" lang="en-US" sz="4000" b="1" i="0" u="none" strike="noStrike" normalizeH="0" baseline="0" dirty="0">
              <a:solidFill>
                <a:srgbClr val="FF00FF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hn`q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Xn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-Zn-\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hpw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B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­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p-h«</a:t>
            </a:r>
            <a:r>
              <a:rPr lang="en-US" sz="3000" b="1" dirty="0">
                <a:latin typeface="ML-Aathira" pitchFamily="82" charset="0"/>
              </a:rPr>
              <a:t>¯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nse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FÃm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shÅn-bm-gvN-Ifpw</a:t>
            </a:r>
            <a:endParaRPr kumimoji="0" lang="en-US" sz="3000" b="1" i="0" u="none" strike="noStrike" normalizeH="0" baseline="0" dirty="0"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ML-Aathira" pitchFamily="82" charset="0"/>
              </a:rPr>
              <a:t>({</a:t>
            </a:r>
            <a:r>
              <a:rPr lang="en-US" sz="2000" dirty="0" err="1">
                <a:latin typeface="ML-Aathira" pitchFamily="82" charset="0"/>
              </a:rPr>
              <a:t>InkvXpakn</a:t>
            </a:r>
            <a:r>
              <a:rPr lang="en-US" sz="2000" dirty="0">
                <a:latin typeface="ML-Aathira" pitchFamily="82" charset="0"/>
              </a:rPr>
              <a:t>\pw Z\</a:t>
            </a:r>
            <a:r>
              <a:rPr lang="en-US" sz="2000" dirty="0" err="1">
                <a:latin typeface="ML-Aathira" pitchFamily="82" charset="0"/>
              </a:rPr>
              <a:t>lmbv¡pw</a:t>
            </a:r>
            <a:r>
              <a:rPr lang="en-US" sz="2000" dirty="0">
                <a:latin typeface="ML-Aathira" pitchFamily="82" charset="0"/>
              </a:rPr>
              <a:t> </a:t>
            </a:r>
            <a:r>
              <a:rPr lang="en-US" sz="2000" dirty="0" err="1">
                <a:latin typeface="ML-Aathira" pitchFamily="82" charset="0"/>
              </a:rPr>
              <a:t>CSbv¡pÅ</a:t>
            </a:r>
            <a:r>
              <a:rPr lang="en-US" sz="2000" dirty="0">
                <a:latin typeface="ML-Aathira" pitchFamily="82" charset="0"/>
              </a:rPr>
              <a:t> </a:t>
            </a:r>
            <a:r>
              <a:rPr lang="en-US" sz="2000" dirty="0" err="1">
                <a:latin typeface="ML-Aathira" pitchFamily="82" charset="0"/>
              </a:rPr>
              <a:t>shÅnbmgvNIfpw</a:t>
            </a:r>
            <a:r>
              <a:rPr lang="en-US" sz="2000" dirty="0">
                <a:latin typeface="ML-Aathira" pitchFamily="82" charset="0"/>
              </a:rPr>
              <a:t>, </a:t>
            </a:r>
            <a:r>
              <a:rPr lang="en-US" sz="2000" dirty="0" err="1">
                <a:latin typeface="ML-Aathira" pitchFamily="82" charset="0"/>
              </a:rPr>
              <a:t>CuÌÀ</a:t>
            </a:r>
            <a:r>
              <a:rPr lang="en-US" sz="2000" dirty="0">
                <a:latin typeface="ML-Aathira" pitchFamily="82" charset="0"/>
              </a:rPr>
              <a:t> </a:t>
            </a:r>
            <a:r>
              <a:rPr lang="en-US" sz="2000" dirty="0" err="1">
                <a:latin typeface="ML-Aathira" pitchFamily="82" charset="0"/>
              </a:rPr>
              <a:t>Ignªp</a:t>
            </a:r>
            <a:r>
              <a:rPr lang="en-US" sz="2000" dirty="0">
                <a:latin typeface="ML-Aathira" pitchFamily="82" charset="0"/>
              </a:rPr>
              <a:t> </a:t>
            </a:r>
            <a:r>
              <a:rPr lang="en-US" sz="2000" dirty="0" err="1">
                <a:latin typeface="ML-Aathira" pitchFamily="82" charset="0"/>
              </a:rPr>
              <a:t>hcp</a:t>
            </a:r>
            <a:r>
              <a:rPr lang="en-US" sz="2000" dirty="0">
                <a:latin typeface="ML-Aathira" pitchFamily="82" charset="0"/>
              </a:rPr>
              <a:t>¶ </a:t>
            </a:r>
            <a:r>
              <a:rPr lang="en-US" sz="2000" dirty="0" err="1">
                <a:latin typeface="ML-Aathira" pitchFamily="82" charset="0"/>
              </a:rPr>
              <a:t>shÅnbmgvNbpw</a:t>
            </a:r>
            <a:r>
              <a:rPr lang="en-US" sz="2000" dirty="0">
                <a:latin typeface="ML-Aathira" pitchFamily="82" charset="0"/>
              </a:rPr>
              <a:t> </a:t>
            </a:r>
            <a:r>
              <a:rPr lang="en-US" sz="2000" dirty="0" err="1">
                <a:latin typeface="ML-Aathira" pitchFamily="82" charset="0"/>
              </a:rPr>
              <a:t>HgnsI</a:t>
            </a:r>
            <a:r>
              <a:rPr lang="en-US" sz="2000" dirty="0">
                <a:latin typeface="ML-Aathira" pitchFamily="82" charset="0"/>
              </a:rPr>
              <a:t>.)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normalizeH="0" baseline="0" dirty="0">
              <a:latin typeface="ML-Aathira" pitchFamily="82" charset="0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D]-</a:t>
            </a:r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hmk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Zn\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§Ä</a:t>
            </a:r>
            <a:endParaRPr lang="en-US" sz="4000" dirty="0"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hn`q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Xn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-Zn\w,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ZpxJ-shÅn</a:t>
            </a:r>
            <a:endParaRPr lang="en-US" sz="3000" b="1" dirty="0"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normalizeH="0" baseline="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1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1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1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1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1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1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1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1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1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381000" y="416510"/>
            <a:ext cx="8382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_me-\</a:t>
            </a:r>
            <a:r>
              <a:rPr kumimoji="0" lang="en-US" sz="4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4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4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4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4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sNbvX</a:t>
            </a:r>
            <a:r>
              <a:rPr kumimoji="0" lang="en-US" sz="4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4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Imcy</a:t>
            </a:r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</a:rPr>
              <a:t>§Ä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</a:rPr>
              <a:t>1.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amXm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-]n-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Xm</a:t>
            </a:r>
            <a:r>
              <a:rPr lang="en-US" sz="3000" b="1" dirty="0" err="1"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klm-bn</a:t>
            </a:r>
            <a:r>
              <a:rPr lang="en-US" sz="3000" b="1" dirty="0" err="1">
                <a:latin typeface="ML-Aathira" pitchFamily="82" charset="0"/>
              </a:rPr>
              <a:t>¨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\-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tKm-KnÂ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t]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mbn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{]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lang="en-US" sz="3000" b="1" dirty="0" err="1">
                <a:latin typeface="ML-Aathira" pitchFamily="82" charset="0"/>
              </a:rPr>
              <a:t>°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lang="en-US" sz="3000" b="1" dirty="0" err="1">
                <a:latin typeface="ML-Aathira" pitchFamily="82" charset="0"/>
              </a:rPr>
              <a:t>¨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lang="en-US" sz="3000" b="1" dirty="0"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ssZhm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-e-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b</a:t>
            </a:r>
            <a:r>
              <a:rPr lang="en-US" sz="3000" b="1" dirty="0" err="1">
                <a:latin typeface="ML-Aathira" pitchFamily="82" charset="0"/>
              </a:rPr>
              <a:t>¯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t]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mbn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Xncp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-\m-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fnÂ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kw_-Ôn</a:t>
            </a:r>
            <a:r>
              <a:rPr lang="en-US" sz="3000" b="1" dirty="0" err="1">
                <a:latin typeface="ML-Aathira" pitchFamily="82" charset="0"/>
              </a:rPr>
              <a:t>¨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thZ-im-kv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{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Xn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-I-</a:t>
            </a:r>
            <a:r>
              <a:rPr kumimoji="0" lang="en-US" sz="3000" b="1" i="0" u="none" strike="noStrike" normalizeH="0" baseline="0">
                <a:latin typeface="ML-Aathira" pitchFamily="82" charset="0"/>
                <a:ea typeface="Calibri" pitchFamily="34" charset="0"/>
                <a:cs typeface="ML-Revathi" charset="0"/>
              </a:rPr>
              <a:t>fp</a:t>
            </a:r>
            <a:r>
              <a:rPr lang="en-US" sz="3000" b="1">
                <a:latin typeface="ML-Aathira" pitchFamily="82" charset="0"/>
              </a:rPr>
              <a:t>am</a:t>
            </a:r>
            <a:r>
              <a:rPr kumimoji="0" lang="en-US" sz="3000" b="1" i="0" u="none" strike="noStrike" normalizeH="0" baseline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kwhmZw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</a:t>
            </a:r>
            <a:r>
              <a:rPr lang="en-US" sz="3000" b="1" dirty="0" err="1">
                <a:latin typeface="ML-Aathira" pitchFamily="82" charset="0"/>
              </a:rPr>
              <a:t>¯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429000"/>
            <a:ext cx="9144000" cy="3429000"/>
            <a:chOff x="0" y="3429000"/>
            <a:chExt cx="9144000" cy="3429000"/>
          </a:xfrm>
        </p:grpSpPr>
        <p:pic>
          <p:nvPicPr>
            <p:cNvPr id="3074" name="Picture 2" descr="D:\web photo\photo 2013\Boy-Jesus-in-the-Temple-Hoffma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2261" y="3429000"/>
              <a:ext cx="4681739" cy="3429000"/>
            </a:xfrm>
            <a:prstGeom prst="rect">
              <a:avLst/>
            </a:prstGeom>
            <a:noFill/>
          </p:spPr>
        </p:pic>
        <p:pic>
          <p:nvPicPr>
            <p:cNvPr id="3075" name="Picture 3" descr="D:\web photo\photo 2013\jesus-teaching-in-synagogue-olsen45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1200" y="3429000"/>
              <a:ext cx="2584673" cy="3429000"/>
            </a:xfrm>
            <a:prstGeom prst="rect">
              <a:avLst/>
            </a:prstGeom>
            <a:noFill/>
          </p:spPr>
        </p:pic>
        <p:pic>
          <p:nvPicPr>
            <p:cNvPr id="3076" name="Picture 4" descr="D:\web photo\photo 2013\Holy-Family-Custom-Prayer-Card16230l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429000"/>
              <a:ext cx="2021816" cy="3429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905000"/>
            <a:ext cx="5181600" cy="685800"/>
          </a:xfrm>
          <a:prstGeom prst="rect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0" y="1828800"/>
            <a:ext cx="6477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ap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¡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p</a:t>
            </a:r>
            <a:r>
              <a:rPr kumimoji="0" lang="en-US" sz="4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{]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¡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mw</a:t>
            </a:r>
            <a:endParaRPr kumimoji="0" lang="en-US" sz="4500" b="1" i="0" u="none" strike="noStrike" normalizeH="0" baseline="0" dirty="0">
              <a:solidFill>
                <a:srgbClr val="002060"/>
              </a:solidFill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500" b="1" i="0" u="none" strike="noStrike" normalizeH="0" baseline="0" dirty="0"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amXm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-]n-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Xm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3000" b="1" dirty="0">
                <a:latin typeface="ML-Aathira" pitchFamily="82" charset="0"/>
              </a:rPr>
              <a:t>¡³amÀ¡p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hnt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[-b-\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mbn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Pohn</a:t>
            </a:r>
            <a:r>
              <a:rPr lang="en-US" sz="3000" b="1" dirty="0">
                <a:latin typeface="ML-Aathira" pitchFamily="82" charset="0"/>
              </a:rPr>
              <a:t>¨  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Cutimsb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,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Ú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lang="en-US" sz="3000" b="1" dirty="0">
                <a:latin typeface="ML-Aathira" pitchFamily="82" charset="0"/>
              </a:rPr>
              <a:t>¯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nepw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 {]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-¯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nepw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ssZh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-¯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ntâbpw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a\p-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jy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-cp-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sSbpw</a:t>
            </a:r>
            <a:endParaRPr kumimoji="0" lang="en-US" sz="3000" b="1" i="0" u="none" strike="noStrike" normalizeH="0" baseline="0" dirty="0"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{]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oXn-bnepw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hfÀ¶p-h-cp-hm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³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Fs¶ 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A\p-{K-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ln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-¡-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Wta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5" name="Picture 2" descr="C:\Users\user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739" y="1752600"/>
            <a:ext cx="2748061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1289</TotalTime>
  <Words>279</Words>
  <Application>Microsoft Office PowerPoint</Application>
  <PresentationFormat>On-screen Show (4:3)</PresentationFormat>
  <Paragraphs>66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255</cp:revision>
  <dcterms:created xsi:type="dcterms:W3CDTF">2013-05-27T18:37:25Z</dcterms:created>
  <dcterms:modified xsi:type="dcterms:W3CDTF">2013-11-08T04:21:23Z</dcterms:modified>
</cp:coreProperties>
</file>